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6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9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7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1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30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12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7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23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9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356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009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819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96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19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164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7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339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12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8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B77206-A5DE-47D7-89BE-622EB15E9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7737531" y="1101852"/>
            <a:ext cx="4254640" cy="4654297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21EDD88-DACA-41CE-9A4F-C3C56F0C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4543" y="1623412"/>
            <a:ext cx="3503122" cy="2287229"/>
          </a:xfrm>
        </p:spPr>
        <p:txBody>
          <a:bodyPr>
            <a:normAutofit fontScale="90000"/>
          </a:bodyPr>
          <a:lstStyle/>
          <a:p>
            <a:br>
              <a:rPr lang="es-CO" sz="4400" b="1" dirty="0"/>
            </a:br>
            <a:r>
              <a:rPr lang="es-CO" sz="7800" b="1" dirty="0" err="1"/>
              <a:t>Synthesis</a:t>
            </a:r>
            <a:r>
              <a:rPr lang="es-CO" sz="7800" b="1" dirty="0"/>
              <a:t> Project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2C646B-2C06-403B-9816-AB1F1562F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4543" y="4009771"/>
            <a:ext cx="3503122" cy="1244361"/>
          </a:xfrm>
        </p:spPr>
        <p:txBody>
          <a:bodyPr>
            <a:noAutofit/>
          </a:bodyPr>
          <a:lstStyle/>
          <a:p>
            <a:r>
              <a:rPr lang="es-ES" sz="4000" dirty="0">
                <a:solidFill>
                  <a:srgbClr val="9AA81E"/>
                </a:solidFill>
              </a:rPr>
              <a:t>Decimal </a:t>
            </a:r>
            <a:r>
              <a:rPr lang="es-ES" sz="4000" dirty="0" err="1">
                <a:solidFill>
                  <a:srgbClr val="9AA81E"/>
                </a:solidFill>
              </a:rPr>
              <a:t>numbers</a:t>
            </a:r>
            <a:endParaRPr lang="es-CO" sz="4000" dirty="0">
              <a:solidFill>
                <a:srgbClr val="9AA8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00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CB36F5B-FBDE-4A4C-8643-24E17F59EF36}"/>
              </a:ext>
            </a:extLst>
          </p:cNvPr>
          <p:cNvSpPr/>
          <p:nvPr/>
        </p:nvSpPr>
        <p:spPr>
          <a:xfrm>
            <a:off x="4729343" y="263891"/>
            <a:ext cx="2733313" cy="116955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slope"/>
            </a:sp3d>
          </a:bodyPr>
          <a:lstStyle/>
          <a:p>
            <a:pPr algn="ctr"/>
            <a:r>
              <a:rPr lang="es-ES" sz="7000" b="1" dirty="0">
                <a:ln/>
                <a:solidFill>
                  <a:schemeClr val="accent4"/>
                </a:solidFill>
                <a:effectLst>
                  <a:outerShdw blurRad="50800" dist="114300" dir="8100000" algn="tr" rotWithShape="0">
                    <a:schemeClr val="tx1">
                      <a:alpha val="40000"/>
                    </a:schemeClr>
                  </a:outerShdw>
                </a:effectLst>
              </a:rPr>
              <a:t>STEPS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1E4AF4A-A94D-43DC-85EE-8AE7F43B4A02}"/>
              </a:ext>
            </a:extLst>
          </p:cNvPr>
          <p:cNvSpPr/>
          <p:nvPr/>
        </p:nvSpPr>
        <p:spPr>
          <a:xfrm>
            <a:off x="2204655" y="1621179"/>
            <a:ext cx="7429726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make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Shopping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(10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products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  <a:endParaRPr lang="es-E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7F9F961-A76F-4D33-AD6A-4017EFE82786}"/>
              </a:ext>
            </a:extLst>
          </p:cNvPr>
          <p:cNvGrpSpPr/>
          <p:nvPr/>
        </p:nvGrpSpPr>
        <p:grpSpPr>
          <a:xfrm>
            <a:off x="1145510" y="2252121"/>
            <a:ext cx="9900980" cy="3907933"/>
            <a:chOff x="250185" y="2623183"/>
            <a:chExt cx="8853261" cy="3194522"/>
          </a:xfrm>
        </p:grpSpPr>
        <p:pic>
          <p:nvPicPr>
            <p:cNvPr id="1026" name="Picture 2" descr="Shopping List | Tumble Tots">
              <a:extLst>
                <a:ext uri="{FF2B5EF4-FFF2-40B4-BE49-F238E27FC236}">
                  <a16:creationId xmlns:a16="http://schemas.microsoft.com/office/drawing/2014/main" id="{26584F07-DD5C-4B4F-8135-A001220BA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164" b="19420"/>
            <a:stretch/>
          </p:blipFill>
          <p:spPr bwMode="auto">
            <a:xfrm>
              <a:off x="250185" y="2623183"/>
              <a:ext cx="5118157" cy="319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3A6DC4B-0FC6-4DE8-94EF-92BF73B88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782" t="40962" r="50761" b="44345"/>
            <a:stretch/>
          </p:blipFill>
          <p:spPr>
            <a:xfrm>
              <a:off x="5368342" y="3102474"/>
              <a:ext cx="3735104" cy="21343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321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BA8D5D2-BA98-4963-8BD3-864FD70F58C0}"/>
              </a:ext>
            </a:extLst>
          </p:cNvPr>
          <p:cNvSpPr/>
          <p:nvPr/>
        </p:nvSpPr>
        <p:spPr>
          <a:xfrm>
            <a:off x="2412242" y="189944"/>
            <a:ext cx="7367531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Give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decimal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prices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those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products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7939A33-5227-4C60-961A-91510FAF47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09" t="22982" r="33913" b="9159"/>
          <a:stretch/>
        </p:blipFill>
        <p:spPr>
          <a:xfrm>
            <a:off x="3677478" y="919563"/>
            <a:ext cx="4837044" cy="551234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3F07E5B-3E68-4537-81D7-F3E034966DEC}"/>
              </a:ext>
            </a:extLst>
          </p:cNvPr>
          <p:cNvSpPr/>
          <p:nvPr/>
        </p:nvSpPr>
        <p:spPr>
          <a:xfrm>
            <a:off x="4214191" y="1762539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7D460C0-833A-4737-B272-76DBCA4265D0}"/>
              </a:ext>
            </a:extLst>
          </p:cNvPr>
          <p:cNvSpPr/>
          <p:nvPr/>
        </p:nvSpPr>
        <p:spPr>
          <a:xfrm>
            <a:off x="5387009" y="1762538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7899450-ED82-4609-98EB-B91882760943}"/>
              </a:ext>
            </a:extLst>
          </p:cNvPr>
          <p:cNvSpPr/>
          <p:nvPr/>
        </p:nvSpPr>
        <p:spPr>
          <a:xfrm>
            <a:off x="6632712" y="1762537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AF0D4A2-5920-420B-8826-6814CE03361F}"/>
              </a:ext>
            </a:extLst>
          </p:cNvPr>
          <p:cNvSpPr/>
          <p:nvPr/>
        </p:nvSpPr>
        <p:spPr>
          <a:xfrm>
            <a:off x="7828721" y="1762536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4159187-4DFB-4B6F-849F-D69B1F8BDCEB}"/>
              </a:ext>
            </a:extLst>
          </p:cNvPr>
          <p:cNvSpPr/>
          <p:nvPr/>
        </p:nvSpPr>
        <p:spPr>
          <a:xfrm>
            <a:off x="4214191" y="2830799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17D293-5621-487D-8E17-B3EAC3AEAD6D}"/>
              </a:ext>
            </a:extLst>
          </p:cNvPr>
          <p:cNvSpPr/>
          <p:nvPr/>
        </p:nvSpPr>
        <p:spPr>
          <a:xfrm>
            <a:off x="5387009" y="2837518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C55D47B-A8C5-4BA2-A00F-53BBEEAFEEFF}"/>
              </a:ext>
            </a:extLst>
          </p:cNvPr>
          <p:cNvSpPr/>
          <p:nvPr/>
        </p:nvSpPr>
        <p:spPr>
          <a:xfrm>
            <a:off x="6626087" y="2830798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F508FD3-DC5D-46F6-BB29-78D15A77C54B}"/>
              </a:ext>
            </a:extLst>
          </p:cNvPr>
          <p:cNvSpPr/>
          <p:nvPr/>
        </p:nvSpPr>
        <p:spPr>
          <a:xfrm>
            <a:off x="7832034" y="2830797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8FCFBC1-CF00-4F3C-A96A-510577DA3A01}"/>
              </a:ext>
            </a:extLst>
          </p:cNvPr>
          <p:cNvSpPr/>
          <p:nvPr/>
        </p:nvSpPr>
        <p:spPr>
          <a:xfrm>
            <a:off x="4214191" y="3931475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B480949-3CCB-44E8-B729-2881110D04A0}"/>
              </a:ext>
            </a:extLst>
          </p:cNvPr>
          <p:cNvSpPr/>
          <p:nvPr/>
        </p:nvSpPr>
        <p:spPr>
          <a:xfrm>
            <a:off x="5397776" y="3931475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EA23AEF-135D-4329-94D0-083ABBE38C3A}"/>
              </a:ext>
            </a:extLst>
          </p:cNvPr>
          <p:cNvSpPr/>
          <p:nvPr/>
        </p:nvSpPr>
        <p:spPr>
          <a:xfrm>
            <a:off x="6634369" y="3944727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2A0F816-18EE-4AFD-82C7-BB6319E71FBB}"/>
              </a:ext>
            </a:extLst>
          </p:cNvPr>
          <p:cNvSpPr/>
          <p:nvPr/>
        </p:nvSpPr>
        <p:spPr>
          <a:xfrm>
            <a:off x="7807187" y="3944726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7DE3628F-7F55-428D-A813-1ABBE023AF25}"/>
              </a:ext>
            </a:extLst>
          </p:cNvPr>
          <p:cNvSpPr/>
          <p:nvPr/>
        </p:nvSpPr>
        <p:spPr>
          <a:xfrm>
            <a:off x="4214191" y="5075673"/>
            <a:ext cx="636105" cy="212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259FEDC-8D2B-4423-A2F8-32B9C503BCA2}"/>
              </a:ext>
            </a:extLst>
          </p:cNvPr>
          <p:cNvSpPr/>
          <p:nvPr/>
        </p:nvSpPr>
        <p:spPr>
          <a:xfrm>
            <a:off x="5417655" y="5075673"/>
            <a:ext cx="627408" cy="1943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5B78966-7DCE-414E-AB1B-1775E61C9281}"/>
              </a:ext>
            </a:extLst>
          </p:cNvPr>
          <p:cNvSpPr/>
          <p:nvPr/>
        </p:nvSpPr>
        <p:spPr>
          <a:xfrm>
            <a:off x="6587987" y="5075583"/>
            <a:ext cx="647700" cy="190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7C6B4ED9-571F-45F9-913B-3CB249EB955E}"/>
              </a:ext>
            </a:extLst>
          </p:cNvPr>
          <p:cNvSpPr/>
          <p:nvPr/>
        </p:nvSpPr>
        <p:spPr>
          <a:xfrm>
            <a:off x="7767017" y="5075673"/>
            <a:ext cx="697809" cy="190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955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426B7E78-CE10-4430-9FB6-4DD50732A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6105" y="19376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F4CAD89-64FA-4CA7-9189-4900CF6BA116}"/>
              </a:ext>
            </a:extLst>
          </p:cNvPr>
          <p:cNvSpPr/>
          <p:nvPr/>
        </p:nvSpPr>
        <p:spPr>
          <a:xfrm>
            <a:off x="1260509" y="140248"/>
            <a:ext cx="967098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en-U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write the quantity you will buy of each product.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9F1A65A8-9DF3-45C5-9478-61D0F9309EB0}"/>
              </a:ext>
            </a:extLst>
          </p:cNvPr>
          <p:cNvGrpSpPr/>
          <p:nvPr/>
        </p:nvGrpSpPr>
        <p:grpSpPr>
          <a:xfrm>
            <a:off x="4100610" y="749848"/>
            <a:ext cx="3990780" cy="5603106"/>
            <a:chOff x="4263450" y="771189"/>
            <a:chExt cx="3767367" cy="5404323"/>
          </a:xfrm>
        </p:grpSpPr>
        <p:pic>
          <p:nvPicPr>
            <p:cNvPr id="3077" name="Picture 5" descr="15 Best grocery list apps for Android | Android apps for me. Download best  Android apps and more">
              <a:extLst>
                <a:ext uri="{FF2B5EF4-FFF2-40B4-BE49-F238E27FC236}">
                  <a16:creationId xmlns:a16="http://schemas.microsoft.com/office/drawing/2014/main" id="{D6CBE348-EB0B-4341-A154-8C2DC0FE10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696" b="26048"/>
            <a:stretch/>
          </p:blipFill>
          <p:spPr bwMode="auto">
            <a:xfrm>
              <a:off x="4263450" y="771189"/>
              <a:ext cx="3767367" cy="5404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0BC1DC5D-EAC8-400B-BA77-4F1A0C0B512D}"/>
                </a:ext>
              </a:extLst>
            </p:cNvPr>
            <p:cNvSpPr txBox="1"/>
            <p:nvPr/>
          </p:nvSpPr>
          <p:spPr>
            <a:xfrm>
              <a:off x="4598505" y="266368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3</a:t>
              </a:r>
              <a:endParaRPr lang="es-CO" sz="2000" dirty="0">
                <a:solidFill>
                  <a:schemeClr val="bg1"/>
                </a:solidFill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C3721BCB-BC23-4C77-BE15-7E4FF2AC7978}"/>
                </a:ext>
              </a:extLst>
            </p:cNvPr>
            <p:cNvSpPr txBox="1"/>
            <p:nvPr/>
          </p:nvSpPr>
          <p:spPr>
            <a:xfrm>
              <a:off x="4598505" y="3299809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2</a:t>
              </a:r>
              <a:endParaRPr lang="es-CO" sz="2000" dirty="0">
                <a:solidFill>
                  <a:schemeClr val="bg1"/>
                </a:solidFill>
              </a:endParaRP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4028D7B7-1087-4AE8-A0DD-984B56C5DB5D}"/>
                </a:ext>
              </a:extLst>
            </p:cNvPr>
            <p:cNvSpPr txBox="1"/>
            <p:nvPr/>
          </p:nvSpPr>
          <p:spPr>
            <a:xfrm>
              <a:off x="4598505" y="433755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1</a:t>
              </a:r>
              <a:endParaRPr lang="es-CO" sz="2000" dirty="0">
                <a:solidFill>
                  <a:schemeClr val="bg1"/>
                </a:solidFill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7245F3B5-4F15-4AEA-9C36-8CA97F0FBB25}"/>
                </a:ext>
              </a:extLst>
            </p:cNvPr>
            <p:cNvSpPr txBox="1"/>
            <p:nvPr/>
          </p:nvSpPr>
          <p:spPr>
            <a:xfrm>
              <a:off x="4609185" y="4975181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1</a:t>
              </a:r>
              <a:endParaRPr lang="es-CO" sz="2000" dirty="0">
                <a:solidFill>
                  <a:schemeClr val="bg1"/>
                </a:solidFill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A95AA56D-981C-47BB-BD59-F22C46130D58}"/>
                </a:ext>
              </a:extLst>
            </p:cNvPr>
            <p:cNvSpPr txBox="1"/>
            <p:nvPr/>
          </p:nvSpPr>
          <p:spPr>
            <a:xfrm>
              <a:off x="4609185" y="557534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5</a:t>
              </a:r>
              <a:endParaRPr lang="es-CO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149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8369CFC-605B-405E-BF07-8F42BD7FCA33}"/>
              </a:ext>
            </a:extLst>
          </p:cNvPr>
          <p:cNvSpPr/>
          <p:nvPr/>
        </p:nvSpPr>
        <p:spPr>
          <a:xfrm>
            <a:off x="436431" y="630578"/>
            <a:ext cx="7635039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en-U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find the total price of each product.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D0934A-5EBA-4750-B623-F5D765FE48C3}"/>
              </a:ext>
            </a:extLst>
          </p:cNvPr>
          <p:cNvSpPr/>
          <p:nvPr/>
        </p:nvSpPr>
        <p:spPr>
          <a:xfrm>
            <a:off x="436431" y="1736656"/>
            <a:ext cx="10331867" cy="1708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Organize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total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prices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from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cheapest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most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expensive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lower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higher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</a:t>
            </a:r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  <a:p>
            <a:pPr algn="ctr"/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E52EC94-7ADD-42A8-BEB9-8C3590FAF942}"/>
              </a:ext>
            </a:extLst>
          </p:cNvPr>
          <p:cNvSpPr/>
          <p:nvPr/>
        </p:nvSpPr>
        <p:spPr>
          <a:xfrm>
            <a:off x="436430" y="3254030"/>
            <a:ext cx="1033186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find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total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price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</a:t>
            </a:r>
            <a:r>
              <a:rPr lang="es-E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s-ES" sz="3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3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692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3E2E8"/>
      </a:lt2>
      <a:accent1>
        <a:srgbClr val="9AA81E"/>
      </a:accent1>
      <a:accent2>
        <a:srgbClr val="D09517"/>
      </a:accent2>
      <a:accent3>
        <a:srgbClr val="E75C29"/>
      </a:accent3>
      <a:accent4>
        <a:srgbClr val="D51734"/>
      </a:accent4>
      <a:accent5>
        <a:srgbClr val="E72995"/>
      </a:accent5>
      <a:accent6>
        <a:srgbClr val="D517D2"/>
      </a:accent6>
      <a:hlink>
        <a:srgbClr val="C85A86"/>
      </a:hlink>
      <a:folHlink>
        <a:srgbClr val="7F7F7F"/>
      </a:folHlink>
    </a:clrScheme>
    <a:fontScheme name="Slate">
      <a:maj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86</Words>
  <Application>Microsoft Office PowerPoint</Application>
  <PresentationFormat>Panorámica</PresentationFormat>
  <Paragraphs>16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Goudy Old Style</vt:lpstr>
      <vt:lpstr>Wingdings 2</vt:lpstr>
      <vt:lpstr>SlateVTI</vt:lpstr>
      <vt:lpstr> Synthesis Project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Synthesis Project</dc:title>
  <dc:creator>Juanita del Mar Ramirez Weaver</dc:creator>
  <cp:lastModifiedBy>Juanita del Mar Ramirez Weaver</cp:lastModifiedBy>
  <cp:revision>10</cp:revision>
  <dcterms:created xsi:type="dcterms:W3CDTF">2020-08-28T00:02:46Z</dcterms:created>
  <dcterms:modified xsi:type="dcterms:W3CDTF">2020-08-28T01:08:40Z</dcterms:modified>
</cp:coreProperties>
</file>